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0" r:id="rId1"/>
  </p:sldMasterIdLst>
  <p:notesMasterIdLst>
    <p:notesMasterId r:id="rId37"/>
  </p:notesMasterIdLst>
  <p:sldIdLst>
    <p:sldId id="256" r:id="rId2"/>
    <p:sldId id="257" r:id="rId3"/>
    <p:sldId id="263" r:id="rId4"/>
    <p:sldId id="264" r:id="rId5"/>
    <p:sldId id="258" r:id="rId6"/>
    <p:sldId id="265" r:id="rId7"/>
    <p:sldId id="262" r:id="rId8"/>
    <p:sldId id="266" r:id="rId9"/>
    <p:sldId id="272" r:id="rId10"/>
    <p:sldId id="267" r:id="rId11"/>
    <p:sldId id="293" r:id="rId12"/>
    <p:sldId id="299" r:id="rId13"/>
    <p:sldId id="270" r:id="rId14"/>
    <p:sldId id="271" r:id="rId15"/>
    <p:sldId id="273" r:id="rId16"/>
    <p:sldId id="274" r:id="rId17"/>
    <p:sldId id="294" r:id="rId18"/>
    <p:sldId id="276" r:id="rId19"/>
    <p:sldId id="277" r:id="rId20"/>
    <p:sldId id="295" r:id="rId21"/>
    <p:sldId id="279" r:id="rId22"/>
    <p:sldId id="280" r:id="rId23"/>
    <p:sldId id="281" r:id="rId24"/>
    <p:sldId id="282" r:id="rId25"/>
    <p:sldId id="296" r:id="rId26"/>
    <p:sldId id="285" r:id="rId27"/>
    <p:sldId id="297" r:id="rId28"/>
    <p:sldId id="286" r:id="rId29"/>
    <p:sldId id="287" r:id="rId30"/>
    <p:sldId id="288" r:id="rId31"/>
    <p:sldId id="289" r:id="rId32"/>
    <p:sldId id="292" r:id="rId33"/>
    <p:sldId id="291" r:id="rId34"/>
    <p:sldId id="290" r:id="rId35"/>
    <p:sldId id="298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52"/>
    <p:restoredTop sz="79716"/>
  </p:normalViewPr>
  <p:slideViewPr>
    <p:cSldViewPr snapToGrid="0" snapToObjects="1">
      <p:cViewPr varScale="1">
        <p:scale>
          <a:sx n="91" d="100"/>
          <a:sy n="91" d="100"/>
        </p:scale>
        <p:origin x="1144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tiff>
</file>

<file path=ppt/media/image10.tiff>
</file>

<file path=ppt/media/image11.png>
</file>

<file path=ppt/media/image12.tiff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757D0-5487-2D40-A007-C59CDCD7703F}" type="datetimeFigureOut">
              <a:rPr lang="fr-FR" smtClean="0"/>
              <a:t>10/11/2018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3D1DD-A5E3-1C48-BD53-1B90904B377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459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9981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5864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47752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410508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62969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677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289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6940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46185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17392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935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0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245857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77437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4319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4395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529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97456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65138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442101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7007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08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226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2289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539078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176416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1296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38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107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7970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>
              <a:sym typeface="Wingding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75499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7901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6496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13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2.tif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://mindprod.com/jgloss/unmain.html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Un job à vie ?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Se rendre indispensable au travail</a:t>
            </a:r>
          </a:p>
        </p:txBody>
      </p:sp>
    </p:spTree>
    <p:extLst>
      <p:ext uri="{BB962C8B-B14F-4D97-AF65-F5344CB8AC3E}">
        <p14:creationId xmlns:p14="http://schemas.microsoft.com/office/powerpoint/2010/main" val="1732084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BC896FD0-0768-6741-A1DC-DC89339DF4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2987" y="674400"/>
            <a:ext cx="10306026" cy="55092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819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AAE222E-7D08-3241-A5A5-60DDA1D78A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1091713"/>
            <a:ext cx="5897880" cy="455509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ShifumiTestUseless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final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new 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@Test</a:t>
            </a:r>
            <a:b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testEgalite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@Test</a:t>
            </a:r>
            <a:b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testVictoireJoueur1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000" dirty="0"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BE6C5BF-AA36-5044-86BC-62CEDB2ADE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32542" y="1760904"/>
            <a:ext cx="5570756" cy="2092881"/>
          </a:xfrm>
          <a:prstGeom prst="rect">
            <a:avLst/>
          </a:prstGeom>
          <a:noFill/>
          <a:ln w="12700">
            <a:noFill/>
            <a:prstDash val="dash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0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@Test</a:t>
            </a:r>
            <a:b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D9E57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testVictoireJoueur2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Act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0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 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0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fr-FR" altLang="fr-FR" sz="10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b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cas2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assertThat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cas3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0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CoreMatchers</a:t>
            </a:r>
            <a:r>
              <a:rPr lang="fr-FR" altLang="fr-FR" sz="10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0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equalTo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0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cas1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0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7575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05" y="0"/>
            <a:ext cx="11595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9873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97" y="0"/>
            <a:ext cx="113840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33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50024" y="2705369"/>
            <a:ext cx="10515600" cy="1325563"/>
          </a:xfrm>
        </p:spPr>
        <p:txBody>
          <a:bodyPr/>
          <a:lstStyle/>
          <a:p>
            <a:r>
              <a:rPr lang="fr-FR" dirty="0"/>
              <a:t>Astuce n°2 : L’art du </a:t>
            </a:r>
            <a:r>
              <a:rPr lang="fr-FR" dirty="0" err="1"/>
              <a:t>naming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7115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654050"/>
            <a:ext cx="6350000" cy="5549900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1F719B39-179B-7F4B-9FEA-213290593C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0710" y="5245100"/>
            <a:ext cx="1080579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854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588216" y="945396"/>
            <a:ext cx="6943241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Soyez abstrait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/>
              <a:t>Utilisez des acronymes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/>
              <a:t>Soyez économe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/>
              <a:t>Mixez les langues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/>
              <a:t>Faites des fautes</a:t>
            </a:r>
          </a:p>
        </p:txBody>
      </p:sp>
    </p:spTree>
    <p:extLst>
      <p:ext uri="{BB962C8B-B14F-4D97-AF65-F5344CB8AC3E}">
        <p14:creationId xmlns:p14="http://schemas.microsoft.com/office/powerpoint/2010/main" val="13807481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FA2933AD-E152-D348-8069-E0CEDC3D1E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2152" y="428178"/>
            <a:ext cx="8207696" cy="600164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ShifumiNaming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RPSP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6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execProcedurreX453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       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6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6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6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6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6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6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RPSP</a:t>
            </a: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6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7646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830091" y="299983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Astuce n°3 : Ajoutez du </a:t>
            </a:r>
            <a:r>
              <a:rPr lang="fr-FR"/>
              <a:t>code inutile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093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501" y="1722894"/>
            <a:ext cx="6350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0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22702" y="1345178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FR" sz="4400" dirty="0"/>
              <a:t>Un développeur qui écrit du code :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sz="3500" dirty="0"/>
              <a:t>Simple &amp; lisible</a:t>
            </a:r>
          </a:p>
          <a:p>
            <a:pPr marL="0" indent="0" algn="ctr">
              <a:buNone/>
            </a:pPr>
            <a:r>
              <a:rPr lang="fr-FR" sz="3500" dirty="0"/>
              <a:t>Structuré &amp; évolutif</a:t>
            </a:r>
          </a:p>
          <a:p>
            <a:pPr marL="0" indent="0" algn="ctr">
              <a:buNone/>
            </a:pPr>
            <a:r>
              <a:rPr lang="fr-FR" sz="3500" dirty="0"/>
              <a:t>Maintenable</a:t>
            </a:r>
            <a:br>
              <a:rPr lang="fr-FR" sz="3500" dirty="0"/>
            </a:br>
            <a:br>
              <a:rPr lang="fr-FR" sz="3500" dirty="0"/>
            </a:br>
            <a:endParaRPr lang="fr-FR" sz="3500" dirty="0"/>
          </a:p>
        </p:txBody>
      </p:sp>
    </p:spTree>
    <p:extLst>
      <p:ext uri="{BB962C8B-B14F-4D97-AF65-F5344CB8AC3E}">
        <p14:creationId xmlns:p14="http://schemas.microsoft.com/office/powerpoint/2010/main" val="1638362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30B2C3DA-B756-1C4D-B3F3-84514C042E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15913" y="147533"/>
            <a:ext cx="8456161" cy="660180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ShifumiUseless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"P"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"F"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"C"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</a:t>
            </a:r>
            <a:r>
              <a:rPr lang="fr-FR" altLang="fr-FR" sz="9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900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</a:t>
            </a:r>
            <a:r>
              <a:rPr lang="fr-FR" altLang="fr-FR" sz="9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endParaRPr lang="fr-FR" altLang="fr-FR" sz="900" dirty="0">
              <a:latin typeface="Arial" panose="020B060402020202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public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public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getResultatByName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fr-FR" altLang="fr-FR" sz="900" dirty="0">
              <a:solidFill>
                <a:srgbClr val="F9FAF4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StringBuilder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new 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StringBuilder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codeChoixJoueur1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codeChoixJoueur2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9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if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codeChoixJoueur2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codeChoixJoueur1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codeChoixJoueur2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codeChoixJoueur1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codeChoixJoueur2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codeChoixJoueur1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codeChoixJoueur2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9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getResultatByName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9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9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9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9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900" dirty="0"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7CDAEAA-5055-B348-80CF-44ABFFD04C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9615" y="1069781"/>
            <a:ext cx="277640" cy="46166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br>
              <a:rPr lang="fr-FR" altLang="fr-FR" sz="12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2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200" dirty="0"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AB5E2EC-97E3-BC44-A85C-CBA3C70DD3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217" y="1162114"/>
            <a:ext cx="184731" cy="27699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endParaRPr lang="fr-FR" altLang="fr-FR" sz="1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9782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2899474" y="296884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/>
              <a:t>Astuce n°4 : Commentaires</a:t>
            </a:r>
          </a:p>
        </p:txBody>
      </p:sp>
    </p:spTree>
    <p:extLst>
      <p:ext uri="{BB962C8B-B14F-4D97-AF65-F5344CB8AC3E}">
        <p14:creationId xmlns:p14="http://schemas.microsoft.com/office/powerpoint/2010/main" val="295850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150" y="920750"/>
            <a:ext cx="3441700" cy="501650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DE3FC514-D667-D145-BAC0-1611A6FCA9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789" y="3712208"/>
            <a:ext cx="878061" cy="1558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262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634711" y="2557220"/>
            <a:ext cx="694324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Ecrivez des commentaires qui font peur</a:t>
            </a:r>
            <a:r>
              <a:rPr lang="fr-FR" sz="3500"/>
              <a:t>, mais surtout </a:t>
            </a:r>
            <a:r>
              <a:rPr lang="mr-IN" sz="3500" dirty="0"/>
              <a:t>…</a:t>
            </a:r>
            <a:endParaRPr lang="fr-FR" sz="3500" dirty="0"/>
          </a:p>
        </p:txBody>
      </p:sp>
    </p:spTree>
    <p:extLst>
      <p:ext uri="{BB962C8B-B14F-4D97-AF65-F5344CB8AC3E}">
        <p14:creationId xmlns:p14="http://schemas.microsoft.com/office/powerpoint/2010/main" val="12161364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4790267" y="287585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MENTEZ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888925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9DDF160-005E-E149-A0F4-66AF31D3181E}"/>
              </a:ext>
            </a:extLst>
          </p:cNvPr>
          <p:cNvSpPr/>
          <p:nvPr/>
        </p:nvSpPr>
        <p:spPr>
          <a:xfrm>
            <a:off x="1615440" y="329655"/>
            <a:ext cx="11917680" cy="61247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ShifumiDocumentation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//TO.DO: Ajouter le </a:t>
            </a:r>
            <a:r>
              <a:rPr lang="fr-FR" altLang="fr-FR" sz="14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</a:t>
            </a: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possible BIGBANG.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 Lance un combat entre deux joueurs.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 TO.DO: Sans la mécanique de jeu n°43 le système ne fonctionnera pas.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*/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combattre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EGALITE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PIERRE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//Cas à supprimer avant passage en PROD</a:t>
            </a:r>
            <a:b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CISEAUX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choixJoueur1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4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</a:t>
            </a:r>
            <a:r>
              <a:rPr lang="fr-FR" altLang="fr-FR" sz="14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FEUILLE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== </a:t>
            </a:r>
            <a:r>
              <a:rPr lang="fr-FR" altLang="fr-FR" sz="14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choixJoueur2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JOUEUR1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4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4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JOUEUR2</a:t>
            </a: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4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0040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630" y="792997"/>
            <a:ext cx="8468102" cy="508086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FAE22A4-7409-AB45-BD61-F48EB223A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2640" y="1320800"/>
            <a:ext cx="708458" cy="125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236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8399AFF-0BD5-044E-826A-7A7813F7FD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563" y="134955"/>
            <a:ext cx="4772460" cy="466281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ShifumiUltimateCombo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"P"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"F"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E6DA7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"C"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private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</a:t>
            </a:r>
            <a:r>
              <a:rPr lang="fr-FR" altLang="fr-FR" sz="11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1100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100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this.</a:t>
            </a:r>
            <a:r>
              <a:rPr lang="fr-FR" altLang="fr-FR" sz="1100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code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enum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//TO.DO: Ajouter le </a:t>
            </a:r>
            <a:r>
              <a:rPr lang="fr-FR" altLang="fr-FR" sz="1100" dirty="0" err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</a:t>
            </a: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possible BIGBANG.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EPE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100" b="1" dirty="0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RPSP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public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static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100" dirty="0" err="1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analyzeResultat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values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resultat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null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}</a:t>
            </a:r>
            <a:endParaRPr lang="fr-FR" altLang="fr-FR" sz="1100" dirty="0"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D71C14E9-003E-4A4F-8F0D-965705FEE4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70145" y="1709693"/>
            <a:ext cx="7064755" cy="500136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/*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 Lance un combat entre deux joueurs.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 TO.DO: Sans la mécanique de jeu n°43 le système ne fonctionnera pas.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*/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 </a:t>
            </a:r>
            <a:r>
              <a:rPr lang="fr-FR" altLang="fr-FR" sz="1100" dirty="0">
                <a:solidFill>
                  <a:srgbClr val="A7E22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execProcedurreX453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StringBuilder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new 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StringBuilder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ccf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cf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i="1" dirty="0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 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ccs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fr-FR" altLang="fr-FR" sz="1100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cs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if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ccf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EPE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ccf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ccf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if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PC_C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ccf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&amp;&amp;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PChoice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PC_F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getCode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equals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ccs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//Cas à supprimer avant passage en PROD</a:t>
            </a:r>
            <a:b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RPFP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 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append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b="1" dirty="0" err="1">
                <a:solidFill>
                  <a:srgbClr val="66D9EE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RPSP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</a:t>
            </a:r>
            <a:r>
              <a:rPr lang="fr-FR" altLang="fr-FR" sz="1100" i="1" dirty="0" err="1">
                <a:solidFill>
                  <a:srgbClr val="F6F6F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i="1" dirty="0" err="1">
                <a:solidFill>
                  <a:srgbClr val="CFBFAD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analyzeResultat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FR" altLang="fr-FR" sz="1100" dirty="0" err="1">
                <a:solidFill>
                  <a:srgbClr val="FE972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builder</a:t>
            </a:r>
            <a:r>
              <a:rPr lang="fr-FR" altLang="fr-FR" sz="1100" dirty="0" err="1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  <a:r>
              <a:rPr lang="fr-FR" altLang="fr-FR" sz="1100" dirty="0" err="1">
                <a:solidFill>
                  <a:srgbClr val="FFFF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toString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())</a:t>
            </a: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277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fr-FR" altLang="fr-FR" sz="1100" dirty="0">
                <a:solidFill>
                  <a:srgbClr val="F9FAF4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fr-FR" altLang="fr-FR" sz="11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18000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79835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Job à vie ?</a:t>
            </a:r>
          </a:p>
        </p:txBody>
      </p:sp>
    </p:spTree>
    <p:extLst>
      <p:ext uri="{BB962C8B-B14F-4D97-AF65-F5344CB8AC3E}">
        <p14:creationId xmlns:p14="http://schemas.microsoft.com/office/powerpoint/2010/main" val="7731560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105" y="811076"/>
            <a:ext cx="7983780" cy="520681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D0B8E9B-F64D-7C4C-A171-0A24AEF6C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5639" y="1516199"/>
            <a:ext cx="1068561" cy="1896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67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524099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Bon développeur ?</a:t>
            </a:r>
          </a:p>
        </p:txBody>
      </p:sp>
    </p:spTree>
    <p:extLst>
      <p:ext uri="{BB962C8B-B14F-4D97-AF65-F5344CB8AC3E}">
        <p14:creationId xmlns:p14="http://schemas.microsoft.com/office/powerpoint/2010/main" val="12998699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Soyez remplaçable !</a:t>
            </a:r>
          </a:p>
        </p:txBody>
      </p:sp>
    </p:spTree>
    <p:extLst>
      <p:ext uri="{BB962C8B-B14F-4D97-AF65-F5344CB8AC3E}">
        <p14:creationId xmlns:p14="http://schemas.microsoft.com/office/powerpoint/2010/main" val="1236779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341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742" y="1128486"/>
            <a:ext cx="2445658" cy="244565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4791" y="4310743"/>
            <a:ext cx="3957560" cy="1255764"/>
          </a:xfrm>
          <a:prstGeom prst="rect">
            <a:avLst/>
          </a:prstGeom>
        </p:spPr>
      </p:pic>
      <p:sp>
        <p:nvSpPr>
          <p:cNvPr id="6" name="Espace réservé du contenu 2"/>
          <p:cNvSpPr txBox="1">
            <a:spLocks/>
          </p:cNvSpPr>
          <p:nvPr/>
        </p:nvSpPr>
        <p:spPr>
          <a:xfrm>
            <a:off x="866245" y="2259578"/>
            <a:ext cx="581032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dirty="0"/>
              <a:t>Maxime Andre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fr-FR" dirty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dirty="0"/>
              <a:t>Consultant Java / Java EE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/>
              <a:t>Scrum</a:t>
            </a:r>
            <a:r>
              <a:rPr lang="fr-FR" dirty="0"/>
              <a:t> Master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D45D6AD1-DBE2-0348-A91C-6A00A68A5E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0742" y="4800600"/>
            <a:ext cx="1080579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2050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17543930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/>
              <a:t>PS : J’ai été obligé d’écrire de vrais tests après m’être perdu dans mon code tout pourri</a:t>
            </a:r>
          </a:p>
        </p:txBody>
      </p:sp>
    </p:spTree>
    <p:extLst>
      <p:ext uri="{BB962C8B-B14F-4D97-AF65-F5344CB8AC3E}">
        <p14:creationId xmlns:p14="http://schemas.microsoft.com/office/powerpoint/2010/main" val="80080958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6D5571B7-6B60-3143-8630-1C51354F27FA}"/>
              </a:ext>
            </a:extLst>
          </p:cNvPr>
          <p:cNvSpPr txBox="1"/>
          <p:nvPr/>
        </p:nvSpPr>
        <p:spPr>
          <a:xfrm>
            <a:off x="3225800" y="2692400"/>
            <a:ext cx="8191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/>
              <a:t>How To Write </a:t>
            </a:r>
            <a:r>
              <a:rPr lang="fr-FR" sz="2400" b="1" dirty="0" err="1"/>
              <a:t>Unmaintainable</a:t>
            </a:r>
            <a:r>
              <a:rPr lang="fr-FR" sz="2400" b="1" dirty="0"/>
              <a:t> Code</a:t>
            </a:r>
            <a:br>
              <a:rPr lang="fr-FR" sz="2400" b="1" dirty="0"/>
            </a:br>
            <a:r>
              <a:rPr lang="fr-FR" sz="2400" b="1" dirty="0" err="1"/>
              <a:t>Roedy</a:t>
            </a:r>
            <a:r>
              <a:rPr lang="fr-FR" sz="2400" b="1" dirty="0"/>
              <a:t> Green</a:t>
            </a:r>
            <a:r>
              <a:rPr lang="fr-FR" sz="2400" dirty="0"/>
              <a:t> </a:t>
            </a:r>
            <a:r>
              <a:rPr lang="fr-FR" sz="2400" b="1" dirty="0">
                <a:hlinkClick r:id="rId2"/>
              </a:rPr>
              <a:t>Canadian Mind Products</a:t>
            </a:r>
            <a:endParaRPr lang="fr-FR" sz="2400" dirty="0"/>
          </a:p>
          <a:p>
            <a:r>
              <a:rPr lang="fr-FR" sz="2400" dirty="0"/>
              <a:t>http://</a:t>
            </a:r>
            <a:r>
              <a:rPr lang="fr-FR" sz="2400" dirty="0" err="1"/>
              <a:t>mindprod.com</a:t>
            </a:r>
            <a:r>
              <a:rPr lang="fr-FR" sz="2400" dirty="0"/>
              <a:t>/</a:t>
            </a:r>
            <a:r>
              <a:rPr lang="fr-FR" sz="2400" dirty="0" err="1"/>
              <a:t>jgloss</a:t>
            </a:r>
            <a:r>
              <a:rPr lang="fr-FR" sz="2400" dirty="0"/>
              <a:t>/</a:t>
            </a:r>
            <a:r>
              <a:rPr lang="fr-FR" sz="2400" dirty="0" err="1"/>
              <a:t>unmain.html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13718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648085"/>
            <a:ext cx="10515600" cy="1325563"/>
          </a:xfrm>
        </p:spPr>
        <p:txBody>
          <a:bodyPr/>
          <a:lstStyle/>
          <a:p>
            <a:pPr algn="ctr"/>
            <a:r>
              <a:rPr lang="fr-FR" dirty="0"/>
              <a:t>Un développeur remplaçable !</a:t>
            </a:r>
          </a:p>
        </p:txBody>
      </p:sp>
    </p:spTree>
    <p:extLst>
      <p:ext uri="{BB962C8B-B14F-4D97-AF65-F5344CB8AC3E}">
        <p14:creationId xmlns:p14="http://schemas.microsoft.com/office/powerpoint/2010/main" val="1854457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510" y="263535"/>
            <a:ext cx="5460668" cy="627976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08506A4-014F-BC4E-BC7A-A676DAC7A5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3039" y="5080000"/>
            <a:ext cx="1080579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395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197" y="2488393"/>
            <a:ext cx="10515600" cy="1325563"/>
          </a:xfrm>
        </p:spPr>
        <p:txBody>
          <a:bodyPr/>
          <a:lstStyle/>
          <a:p>
            <a:pPr algn="ctr"/>
            <a:r>
              <a:rPr lang="fr-FR"/>
              <a:t>Les obstacles dans votre quête du graal</a:t>
            </a:r>
          </a:p>
        </p:txBody>
      </p:sp>
    </p:spTree>
    <p:extLst>
      <p:ext uri="{BB962C8B-B14F-4D97-AF65-F5344CB8AC3E}">
        <p14:creationId xmlns:p14="http://schemas.microsoft.com/office/powerpoint/2010/main" val="855138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22702" y="171713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3500" dirty="0"/>
              <a:t>L’intégration continue</a:t>
            </a:r>
          </a:p>
          <a:p>
            <a:pPr marL="0" indent="0" algn="ctr">
              <a:buNone/>
            </a:pPr>
            <a:endParaRPr lang="fr-FR" sz="3500" dirty="0"/>
          </a:p>
          <a:p>
            <a:pPr marL="0" indent="0" algn="ctr">
              <a:buNone/>
            </a:pPr>
            <a:r>
              <a:rPr lang="fr-FR" sz="3500" dirty="0">
                <a:sym typeface="Wingdings"/>
              </a:rPr>
              <a:t>Les outils </a:t>
            </a:r>
            <a:r>
              <a:rPr lang="fr-FR" sz="3500" dirty="0" err="1">
                <a:sym typeface="Wingdings"/>
              </a:rPr>
              <a:t>qualimétriques</a:t>
            </a:r>
            <a:r>
              <a:rPr lang="fr-FR" sz="3500" dirty="0">
                <a:sym typeface="Wingdings"/>
              </a:rPr>
              <a:t> </a:t>
            </a:r>
          </a:p>
          <a:p>
            <a:pPr marL="0" indent="0" algn="ctr">
              <a:buNone/>
            </a:pPr>
            <a:endParaRPr lang="fr-FR" sz="3500" dirty="0">
              <a:sym typeface="Wingdings"/>
            </a:endParaRPr>
          </a:p>
          <a:p>
            <a:pPr marL="0" indent="0" algn="ctr">
              <a:buNone/>
            </a:pPr>
            <a:r>
              <a:rPr lang="fr-FR" sz="3500" dirty="0">
                <a:sym typeface="Wingdings"/>
              </a:rPr>
              <a:t>Vos équipiers</a:t>
            </a:r>
          </a:p>
        </p:txBody>
      </p:sp>
    </p:spTree>
    <p:extLst>
      <p:ext uri="{BB962C8B-B14F-4D97-AF65-F5344CB8AC3E}">
        <p14:creationId xmlns:p14="http://schemas.microsoft.com/office/powerpoint/2010/main" val="79673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196" y="2596880"/>
            <a:ext cx="10515600" cy="1325563"/>
          </a:xfrm>
        </p:spPr>
        <p:txBody>
          <a:bodyPr/>
          <a:lstStyle/>
          <a:p>
            <a:r>
              <a:rPr lang="fr-FR" dirty="0"/>
              <a:t>Astuce n°1 : Ecrire des « tests » vides de sens </a:t>
            </a:r>
          </a:p>
        </p:txBody>
      </p:sp>
    </p:spTree>
    <p:extLst>
      <p:ext uri="{BB962C8B-B14F-4D97-AF65-F5344CB8AC3E}">
        <p14:creationId xmlns:p14="http://schemas.microsoft.com/office/powerpoint/2010/main" val="1726323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596325" y="2216258"/>
            <a:ext cx="94074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/>
              <a:t>Il faut que ça ressemble à des tests</a:t>
            </a:r>
          </a:p>
          <a:p>
            <a:pPr marL="342900" indent="-342900">
              <a:buAutoNum type="arabicParenR"/>
            </a:pPr>
            <a:endParaRPr lang="fr-FR" sz="3500" dirty="0"/>
          </a:p>
          <a:p>
            <a:pPr algn="ctr"/>
            <a:r>
              <a:rPr lang="fr-FR" sz="3500" dirty="0"/>
              <a:t>Il faut que des changements majeurs ne les fassent pas échouer</a:t>
            </a:r>
          </a:p>
        </p:txBody>
      </p:sp>
    </p:spTree>
    <p:extLst>
      <p:ext uri="{BB962C8B-B14F-4D97-AF65-F5344CB8AC3E}">
        <p14:creationId xmlns:p14="http://schemas.microsoft.com/office/powerpoint/2010/main" val="1400234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20290</TotalTime>
  <Words>216</Words>
  <Application>Microsoft Macintosh PowerPoint</Application>
  <PresentationFormat>Grand écran</PresentationFormat>
  <Paragraphs>91</Paragraphs>
  <Slides>35</Slides>
  <Notes>33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Courier New</vt:lpstr>
      <vt:lpstr>Mangal</vt:lpstr>
      <vt:lpstr>Wingdings</vt:lpstr>
      <vt:lpstr>Office Theme</vt:lpstr>
      <vt:lpstr>Un job à vie ?</vt:lpstr>
      <vt:lpstr>Présentation PowerPoint</vt:lpstr>
      <vt:lpstr>Bon développeur ?</vt:lpstr>
      <vt:lpstr>Un développeur remplaçable !</vt:lpstr>
      <vt:lpstr>Présentation PowerPoint</vt:lpstr>
      <vt:lpstr>Les obstacles dans votre quête du graal</vt:lpstr>
      <vt:lpstr>Présentation PowerPoint</vt:lpstr>
      <vt:lpstr>Astuce n°1 : Ecrire des « tests » vides de sens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Astuce n°2 : L’art du naming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 job à vie ?</dc:title>
  <dc:creator>maxime andre</dc:creator>
  <cp:lastModifiedBy>maxime andre</cp:lastModifiedBy>
  <cp:revision>48</cp:revision>
  <dcterms:created xsi:type="dcterms:W3CDTF">2017-09-24T14:22:02Z</dcterms:created>
  <dcterms:modified xsi:type="dcterms:W3CDTF">2018-11-10T16:10:25Z</dcterms:modified>
</cp:coreProperties>
</file>

<file path=docProps/thumbnail.jpeg>
</file>